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4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1515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75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2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38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538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13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07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47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68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223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74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D8FA57-2BE1-426D-A631-854C184C739A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3D3262D-02A1-4133-B3B4-78E75E7F69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02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5F60B3-EF09-456D-85EC-F6C2B938B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799" y="412376"/>
            <a:ext cx="9418320" cy="3016624"/>
          </a:xfrm>
        </p:spPr>
        <p:txBody>
          <a:bodyPr/>
          <a:lstStyle/>
          <a:p>
            <a:r>
              <a:rPr lang="ru-RU" dirty="0"/>
              <a:t>Практическая  работа 1.6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48D104-EA5F-464B-BFB6-F46B706F1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9529" y="4796118"/>
            <a:ext cx="2809180" cy="1691640"/>
          </a:xfrm>
        </p:spPr>
        <p:txBody>
          <a:bodyPr/>
          <a:lstStyle/>
          <a:p>
            <a:r>
              <a:rPr lang="ru-RU" dirty="0"/>
              <a:t>Выполнила:</a:t>
            </a:r>
          </a:p>
          <a:p>
            <a:r>
              <a:rPr lang="ru-RU" dirty="0" err="1"/>
              <a:t>Ирисова</a:t>
            </a:r>
            <a:r>
              <a:rPr lang="ru-RU" dirty="0"/>
              <a:t> Надежда 331 гр.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EFE9F-0B8C-4A4C-B5DC-D306C3A24A55}"/>
              </a:ext>
            </a:extLst>
          </p:cNvPr>
          <p:cNvSpPr txBox="1"/>
          <p:nvPr/>
        </p:nvSpPr>
        <p:spPr>
          <a:xfrm>
            <a:off x="4913717" y="6118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Троицк 2025</a:t>
            </a:r>
          </a:p>
        </p:txBody>
      </p:sp>
    </p:spTree>
    <p:extLst>
      <p:ext uri="{BB962C8B-B14F-4D97-AF65-F5344CB8AC3E}">
        <p14:creationId xmlns:p14="http://schemas.microsoft.com/office/powerpoint/2010/main" val="674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AA3B6C-CDEA-475C-9F19-CD0754447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630425" y="-564152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10735736" cy="115053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Работа с созданными проектами 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B94099-2786-4EED-92E1-6785487B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42" y="1803753"/>
            <a:ext cx="3576137" cy="42655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EE8F21-687E-4B05-B850-6E0C38BAE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9" y="1803753"/>
            <a:ext cx="6841438" cy="42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233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BBCC99-DE8B-42EA-9B36-2C76808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550214" y="-564151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10735736" cy="115053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Работа с созданными проектами 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E11651-E36C-428B-BB52-574B4382C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6" y="1669183"/>
            <a:ext cx="5958134" cy="43065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D73080-6400-4FD0-8AD3-3B9629579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47" y="1669183"/>
            <a:ext cx="4313451" cy="43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286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9B3456-822B-4250-B9C0-48F8F152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582298" y="-435815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10735736" cy="115053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Работа с созданными проектами 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F278DE-B1F1-406F-A421-6E660FA82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20" y="1903803"/>
            <a:ext cx="2324566" cy="3759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0A18CB-3D1E-4363-BF8B-2DCC2E0BB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99" y="1903803"/>
            <a:ext cx="7098938" cy="37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876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25D43A-26B0-4F44-A0A1-214AA134C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566255" y="-451857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10735736" cy="115053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Работа с созданными проектами 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7BD76-B2D3-4B64-831D-45E36662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16" y="1595176"/>
            <a:ext cx="4547436" cy="44740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BFDB7A-1C2E-413A-86AE-5912BC4E4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22" y="1595176"/>
            <a:ext cx="4458392" cy="44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472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93B2A4-6390-4ADA-B9F1-EBB01B17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630424" y="-291438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10735736" cy="115053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Работа с созданными проектами 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9652C4-E656-4909-923F-E54A3DD1E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16" y="1594365"/>
            <a:ext cx="3723774" cy="48978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B4DA6B-AAC8-4467-B47B-7B3C8F70C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4365"/>
            <a:ext cx="3498481" cy="48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855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35FED-85BF-4082-BA82-16DB6849A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78042"/>
            <a:ext cx="10079896" cy="1560095"/>
          </a:xfrm>
        </p:spPr>
        <p:txBody>
          <a:bodyPr/>
          <a:lstStyle/>
          <a:p>
            <a:r>
              <a:rPr lang="ru-RU" dirty="0"/>
              <a:t>Спасибо за внимание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E4A6C8-9DB9-4D1C-A0CE-DF50222336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46FF43-7054-47DE-B9B2-2C1E4E36B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32" y="303877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291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5B1ABE-753A-4C00-B99B-E1F06E11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2469">
            <a:off x="506123" y="3799229"/>
            <a:ext cx="12114249" cy="53567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9418320" cy="1150530"/>
          </a:xfrm>
        </p:spPr>
        <p:txBody>
          <a:bodyPr>
            <a:normAutofit/>
          </a:bodyPr>
          <a:lstStyle/>
          <a:p>
            <a:r>
              <a:rPr lang="ru-RU" sz="6000" dirty="0"/>
              <a:t>Калькулятор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2E2EB1-B264-4AC3-9BDA-492840BD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99" y="1578761"/>
            <a:ext cx="4570997" cy="4280115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F91536-526A-484C-8A2D-1FF6CE997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237" y="1578761"/>
            <a:ext cx="5850732" cy="37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2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D4486D-E104-452F-85A4-DC349145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742718" y="2287600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9418320" cy="1150530"/>
          </a:xfrm>
        </p:spPr>
        <p:txBody>
          <a:bodyPr>
            <a:normAutofit/>
          </a:bodyPr>
          <a:lstStyle/>
          <a:p>
            <a:r>
              <a:rPr lang="ru-RU" sz="6000" dirty="0"/>
              <a:t>Кнопки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6F45BC-9174-4608-9CDB-D9FEE496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00" y="1571639"/>
            <a:ext cx="4952499" cy="42943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279B8B-3A3B-4B7F-90C3-B8A4D9838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1571639"/>
            <a:ext cx="5088104" cy="42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41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C3AE96-6829-4306-A230-CAB71644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742718" y="2287600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9418320" cy="1150530"/>
          </a:xfrm>
        </p:spPr>
        <p:txBody>
          <a:bodyPr>
            <a:normAutofit/>
          </a:bodyPr>
          <a:lstStyle/>
          <a:p>
            <a:r>
              <a:rPr lang="ru-RU" sz="6000" dirty="0"/>
              <a:t>Кнопки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6FEFD6-3947-48A6-B68D-A6F6E264F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1" y="1641643"/>
            <a:ext cx="4665445" cy="44108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D485C9-F291-4A99-A1FD-B7ED7B35F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52" y="1641643"/>
            <a:ext cx="4798097" cy="44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36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AC2081-D25E-42E6-8BBB-9AC0F5AD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742718" y="2287600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9418320" cy="1150530"/>
          </a:xfrm>
        </p:spPr>
        <p:txBody>
          <a:bodyPr>
            <a:normAutofit/>
          </a:bodyPr>
          <a:lstStyle/>
          <a:p>
            <a:r>
              <a:rPr lang="ru-RU" sz="6000" dirty="0"/>
              <a:t>Кнопки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8C9E5A-F092-4099-978A-F61D2547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42" y="1758551"/>
            <a:ext cx="5210882" cy="36100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C7A5A-B8FA-4A5E-8378-E029DCED3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27" y="1758551"/>
            <a:ext cx="5284619" cy="36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4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0F3D0A-406E-4FEB-B271-CECAB891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73141">
            <a:off x="-1537357" y="706812"/>
            <a:ext cx="15804725" cy="107249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9418320" cy="1150530"/>
          </a:xfrm>
        </p:spPr>
        <p:txBody>
          <a:bodyPr>
            <a:normAutofit/>
          </a:bodyPr>
          <a:lstStyle/>
          <a:p>
            <a:r>
              <a:rPr lang="ru-RU" sz="6000" dirty="0"/>
              <a:t>Игра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E99D85-C9A3-4513-95B7-9C1D811ED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54" y="1714433"/>
            <a:ext cx="4148005" cy="40087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1E1F23-CF15-49B4-8209-01DECC75E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8" y="1714433"/>
            <a:ext cx="6096000" cy="303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618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486F2D-EA37-4EE9-B0B9-EBF6CAD5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696541" y="-291436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10735736" cy="115053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Работа с созданными проектами 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7947FD-8609-4B78-8E66-4837D95F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07" y="1885915"/>
            <a:ext cx="5198394" cy="4001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CAC48C-B802-4187-9A00-3370B16E3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436" y="1885913"/>
            <a:ext cx="5411050" cy="40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64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24E60C-157E-499B-870C-F7EA3807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630424" y="-291599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10735736" cy="115053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Работа с созданными проектами 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385403-491D-4AB4-9E1C-AEE3DCCA2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062581"/>
            <a:ext cx="5191125" cy="32786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F08006-E3DD-47E3-98EC-453235FC4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74" y="2062581"/>
            <a:ext cx="4653463" cy="32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93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D9EE57-EB06-4B6C-8794-8D70DC2D8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89280">
            <a:off x="710635" y="-435815"/>
            <a:ext cx="12640192" cy="798630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21CA0-5350-47DE-92B4-E6BBF3E7D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201" y="217842"/>
            <a:ext cx="10735736" cy="115053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Работа с созданными проектами 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43358-92E6-4AED-8FE6-5A660A520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01" y="6069266"/>
            <a:ext cx="10009990" cy="422973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98E0D9-7984-47CC-A1EE-26299801E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91" y="1830488"/>
            <a:ext cx="5022638" cy="37766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1C73B7-062E-4392-8DA5-F97070537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72" y="1830488"/>
            <a:ext cx="4983903" cy="37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91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46</TotalTime>
  <Words>52</Words>
  <Application>Microsoft Office PowerPoint</Application>
  <PresentationFormat>Широкоэкранный</PresentationFormat>
  <Paragraphs>18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Century Schoolbook</vt:lpstr>
      <vt:lpstr>Wingdings 2</vt:lpstr>
      <vt:lpstr>Вид</vt:lpstr>
      <vt:lpstr>Практическая  работа 1.6</vt:lpstr>
      <vt:lpstr>Калькулятор </vt:lpstr>
      <vt:lpstr>Кнопки </vt:lpstr>
      <vt:lpstr>Кнопки </vt:lpstr>
      <vt:lpstr>Кнопки </vt:lpstr>
      <vt:lpstr>Игра  </vt:lpstr>
      <vt:lpstr>Работа с созданными проектами   </vt:lpstr>
      <vt:lpstr>Работа с созданными проектами   </vt:lpstr>
      <vt:lpstr>Работа с созданными проектами   </vt:lpstr>
      <vt:lpstr>Работа с созданными проектами   </vt:lpstr>
      <vt:lpstr>Работа с созданными проектами   </vt:lpstr>
      <vt:lpstr>Работа с созданными проектами   </vt:lpstr>
      <vt:lpstr>Работа с созданными проектами   </vt:lpstr>
      <vt:lpstr>Работа с созданными проектами   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Практическая  работа 1.6</dc:title>
  <dc:creator>Nadya</dc:creator>
  <cp:lastModifiedBy>Nadya</cp:lastModifiedBy>
  <cp:revision>8</cp:revision>
  <dcterms:created xsi:type="dcterms:W3CDTF">2025-04-25T17:27:40Z</dcterms:created>
  <dcterms:modified xsi:type="dcterms:W3CDTF">2025-04-25T18:14:29Z</dcterms:modified>
</cp:coreProperties>
</file>